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99"/>
    <a:srgbClr val="0066FF"/>
    <a:srgbClr val="CC00FF"/>
    <a:srgbClr val="FF66CC"/>
    <a:srgbClr val="3333CC"/>
    <a:srgbClr val="6600FF"/>
    <a:srgbClr val="FFFF99"/>
    <a:srgbClr val="66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84" y="4872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1964928"/>
        <c:axId val="75087872"/>
        <c:axId val="0"/>
      </c:bar3DChart>
      <c:catAx>
        <c:axId val="7196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5087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87872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964928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ТТТТТТТТ</a:t>
            </a:r>
            <a:endParaRPr lang="en-US" dirty="0"/>
          </a:p>
        </c:rich>
      </c:tx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428750" y="27537776"/>
            <a:ext cx="1636395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Российск</a:t>
            </a: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o-</a:t>
            </a: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китайский конгресс</a:t>
            </a:r>
          </a:p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эпидемиологии, клинической микологии и иммунологии </a:t>
            </a:r>
          </a:p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XXII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чтения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июня 201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4" descr="C:\Переброс-с-дискаD\НИИ МЕДИЦИНСКОЙ МИКОЛОГИИ\НИИ ММ\КОНФЕРЕНЦИЯ\КОНГРЕСС_ 2018\КОНГРЕСС_РАБОЧАЯ ПАПКА\рабочая для баннеров\logo-ico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17" y="27468096"/>
            <a:ext cx="1971692" cy="215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Переброс-с-дискаD\НИИ МЕДИЦИНСКОЙ МИКОЛОГИИ\НИИ ММ\РЕКЛАМА\2015_Шар с бактериями\ШАР С БАКТЕРИЯМИ2016.gif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30" b="11340"/>
          <a:stretch/>
        </p:blipFill>
        <p:spPr bwMode="auto">
          <a:xfrm>
            <a:off x="1840498" y="28169360"/>
            <a:ext cx="1037560" cy="9009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Институт/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015853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36</cp:revision>
  <cp:lastPrinted>2016-11-14T12:21:54Z</cp:lastPrinted>
  <dcterms:created xsi:type="dcterms:W3CDTF">2016-11-11T12:09:49Z</dcterms:created>
  <dcterms:modified xsi:type="dcterms:W3CDTF">2019-01-18T09:21:46Z</dcterms:modified>
</cp:coreProperties>
</file>