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9081750" cy="30243463"/>
  <p:notesSz cx="7099300" cy="10234613"/>
  <p:defaultTextStyle>
    <a:defPPr>
      <a:defRPr lang="ru-RU"/>
    </a:defPPr>
    <a:lvl1pPr marL="0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1pPr>
    <a:lvl2pPr marL="1409273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2pPr>
    <a:lvl3pPr marL="2818547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3pPr>
    <a:lvl4pPr marL="4227820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4pPr>
    <a:lvl5pPr marL="5637093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5pPr>
    <a:lvl6pPr marL="7046366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6pPr>
    <a:lvl7pPr marL="8455640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7pPr>
    <a:lvl8pPr marL="9864913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8pPr>
    <a:lvl9pPr marL="11274186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3333CC"/>
    <a:srgbClr val="009999"/>
    <a:srgbClr val="CC00FF"/>
    <a:srgbClr val="FF66CC"/>
    <a:srgbClr val="6600FF"/>
    <a:srgbClr val="FFFF99"/>
    <a:srgbClr val="6600CC"/>
    <a:srgbClr val="FF99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81" autoAdjust="0"/>
  </p:normalViewPr>
  <p:slideViewPr>
    <p:cSldViewPr snapToGrid="0">
      <p:cViewPr>
        <p:scale>
          <a:sx n="40" d="100"/>
          <a:sy n="40" d="100"/>
        </p:scale>
        <p:origin x="-714" y="1788"/>
      </p:cViewPr>
      <p:guideLst>
        <p:guide orient="horz" pos="9526"/>
        <p:guide pos="601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64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3.6194415718717683E-2"/>
          <c:y val="1.5254237288135594E-2"/>
          <c:w val="0.89555325749741466"/>
          <c:h val="0.9169491525423728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gradFill rotWithShape="0">
              <a:gsLst>
                <a:gs pos="68000">
                  <a:srgbClr val="FFCCFF"/>
                </a:gs>
                <a:gs pos="0">
                  <a:srgbClr val="FF99FF"/>
                </a:gs>
                <a:gs pos="100000">
                  <a:schemeClr val="bg1"/>
                </a:gs>
              </a:gsLst>
              <a:lin ang="5400000" scaled="1"/>
            </a:gradFill>
            <a:ln w="7663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20.399999999999999</c:v>
                </c:pt>
                <c:pt idx="1">
                  <c:v>27.4</c:v>
                </c:pt>
                <c:pt idx="2">
                  <c:v>90</c:v>
                </c:pt>
                <c:pt idx="3">
                  <c:v>20.399999999999999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West</c:v>
                </c:pt>
              </c:strCache>
            </c:strRef>
          </c:tx>
          <c:spPr>
            <a:gradFill rotWithShape="0">
              <a:gsLst>
                <a:gs pos="68000">
                  <a:srgbClr val="FFFFCC"/>
                </a:gs>
                <a:gs pos="0">
                  <a:srgbClr val="FFFF99"/>
                </a:gs>
                <a:gs pos="100000">
                  <a:schemeClr val="bg1"/>
                </a:gs>
              </a:gsLst>
              <a:lin ang="5400000" scaled="1"/>
            </a:gradFill>
            <a:ln w="7663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30.6</c:v>
                </c:pt>
                <c:pt idx="1">
                  <c:v>38.6</c:v>
                </c:pt>
                <c:pt idx="2">
                  <c:v>34.6</c:v>
                </c:pt>
                <c:pt idx="3">
                  <c:v>31.6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North</c:v>
                </c:pt>
              </c:strCache>
            </c:strRef>
          </c:tx>
          <c:spPr>
            <a:gradFill rotWithShape="0">
              <a:gsLst>
                <a:gs pos="68000">
                  <a:srgbClr val="9999E6"/>
                </a:gs>
                <a:gs pos="0">
                  <a:srgbClr val="3333CC"/>
                </a:gs>
                <a:gs pos="100000">
                  <a:schemeClr val="bg1"/>
                </a:gs>
              </a:gsLst>
              <a:lin ang="5400000" scaled="1"/>
            </a:gradFill>
            <a:ln w="7663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45.9</c:v>
                </c:pt>
                <c:pt idx="1">
                  <c:v>46.9</c:v>
                </c:pt>
                <c:pt idx="2">
                  <c:v>45</c:v>
                </c:pt>
                <c:pt idx="3">
                  <c:v>43.9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90757888"/>
        <c:axId val="191546112"/>
        <c:axId val="0"/>
      </c:bar3DChart>
      <c:catAx>
        <c:axId val="190757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191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915461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91546112"/>
        <c:scaling>
          <c:orientation val="minMax"/>
        </c:scaling>
        <c:delete val="0"/>
        <c:axPos val="l"/>
        <c:majorGridlines>
          <c:spPr>
            <a:ln w="1916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191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528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90757888"/>
        <c:crosses val="autoZero"/>
        <c:crossBetween val="between"/>
      </c:valAx>
      <c:spPr>
        <a:noFill/>
        <a:ln w="15326">
          <a:noFill/>
        </a:ln>
      </c:spPr>
    </c:plotArea>
    <c:legend>
      <c:legendPos val="r"/>
      <c:layout>
        <c:manualLayout>
          <c:xMode val="edge"/>
          <c:yMode val="edge"/>
          <c:x val="0.11458550062594354"/>
          <c:y val="0.87868278041554126"/>
          <c:w val="0.85027241766096517"/>
          <c:h val="0.10338983050847457"/>
        </c:manualLayout>
      </c:layout>
      <c:overlay val="0"/>
      <c:spPr>
        <a:noFill/>
        <a:ln w="1916">
          <a:solidFill>
            <a:schemeClr val="tx1"/>
          </a:solidFill>
          <a:prstDash val="solid"/>
        </a:ln>
      </c:spPr>
      <c:txPr>
        <a:bodyPr/>
        <a:lstStyle/>
        <a:p>
          <a:pPr>
            <a:defRPr sz="2000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528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9914164072514191"/>
          <c:y val="0.02"/>
        </c:manualLayout>
      </c:layout>
      <c:overlay val="0"/>
      <c:spPr>
        <a:noFill/>
        <a:ln w="36107">
          <a:noFill/>
        </a:ln>
      </c:spPr>
      <c:txPr>
        <a:bodyPr/>
        <a:lstStyle/>
        <a:p>
          <a:pPr>
            <a:defRPr sz="2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title>
    <c:autoTitleDeleted val="0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806866952789713"/>
          <c:y val="0.21200000000000008"/>
          <c:w val="0.70600858369098751"/>
          <c:h val="0.52"/>
        </c:manualLayout>
      </c:layout>
      <c:pie3DChart>
        <c:varyColors val="0"/>
        <c:ser>
          <c:idx val="0"/>
          <c:order val="0"/>
          <c:tx>
            <c:v>Growth for 2004</c:v>
          </c:tx>
          <c:spPr>
            <a:solidFill>
              <a:srgbClr val="FF99FF"/>
            </a:solidFill>
            <a:ln w="18053">
              <a:solidFill>
                <a:srgbClr val="000000"/>
              </a:solidFill>
              <a:prstDash val="solid"/>
            </a:ln>
          </c:spPr>
          <c:explosion val="25"/>
          <c:dPt>
            <c:idx val="0"/>
            <c:bubble3D val="0"/>
            <c:spPr>
              <a:solidFill>
                <a:srgbClr val="FFFF00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00B0F0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C000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009999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6600FF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FFFF99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7"/>
            <c:bubble3D val="0"/>
            <c:spPr>
              <a:solidFill>
                <a:srgbClr val="CC00FF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8"/>
            <c:bubble3D val="0"/>
            <c:spPr>
              <a:solidFill>
                <a:schemeClr val="accent6">
                  <a:lumMod val="75000"/>
                </a:schemeClr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9"/>
            <c:bubble3D val="0"/>
            <c:spPr>
              <a:solidFill>
                <a:srgbClr val="00B050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10"/>
            <c:bubble3D val="0"/>
            <c:spPr>
              <a:solidFill>
                <a:srgbClr val="FF66CC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11"/>
            <c:bubble3D val="0"/>
            <c:spPr>
              <a:solidFill>
                <a:srgbClr val="3333CC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Sept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formatCode>General</c:formatCode>
              <c:ptCount val="12"/>
              <c:pt idx="0">
                <c:v>2</c:v>
              </c:pt>
              <c:pt idx="1">
                <c:v>4</c:v>
              </c:pt>
              <c:pt idx="2">
                <c:v>5</c:v>
              </c:pt>
              <c:pt idx="3">
                <c:v>9</c:v>
              </c:pt>
              <c:pt idx="4">
                <c:v>1</c:v>
              </c:pt>
              <c:pt idx="5">
                <c:v>4</c:v>
              </c:pt>
              <c:pt idx="6">
                <c:v>5</c:v>
              </c:pt>
              <c:pt idx="7">
                <c:v>7</c:v>
              </c:pt>
              <c:pt idx="8">
                <c:v>7</c:v>
              </c:pt>
              <c:pt idx="9">
                <c:v>2</c:v>
              </c:pt>
              <c:pt idx="10">
                <c:v>4</c:v>
              </c:pt>
              <c:pt idx="11">
                <c:v>5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gradFill rotWithShape="0">
          <a:gsLst>
            <a:gs pos="0">
              <a:srgbClr val="FFFFCC">
                <a:gamma/>
                <a:tint val="0"/>
                <a:invGamma/>
              </a:srgbClr>
            </a:gs>
            <a:gs pos="100000">
              <a:srgbClr val="FFFFCC"/>
            </a:gs>
          </a:gsLst>
          <a:lin ang="5400000" scaled="1"/>
        </a:gradFill>
        <a:ln w="18053">
          <a:solidFill>
            <a:srgbClr val="0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7.0815479460416289E-2"/>
          <c:y val="0.80800000000000005"/>
          <c:w val="0.854077244704877"/>
          <c:h val="0.18000000000000005"/>
        </c:manualLayout>
      </c:layout>
      <c:overlay val="0"/>
      <c:spPr>
        <a:solidFill>
          <a:srgbClr val="FFFFFF"/>
        </a:solidFill>
        <a:ln w="4513">
          <a:solidFill>
            <a:srgbClr val="000000"/>
          </a:solidFill>
          <a:prstDash val="solid"/>
        </a:ln>
      </c:spPr>
      <c:txPr>
        <a:bodyPr/>
        <a:lstStyle/>
        <a:p>
          <a:pPr>
            <a:defRPr sz="2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zero"/>
    <c:showDLblsOverMax val="0"/>
  </c:chart>
  <c:spPr>
    <a:gradFill rotWithShape="0">
      <a:gsLst>
        <a:gs pos="0">
          <a:srgbClr val="C0C0C0"/>
        </a:gs>
        <a:gs pos="100000">
          <a:srgbClr val="C0C0C0">
            <a:gamma/>
            <a:tint val="0"/>
            <a:invGamma/>
          </a:srgbClr>
        </a:gs>
      </a:gsLst>
      <a:lin ang="5400000" scaled="1"/>
    </a:gradFill>
    <a:ln w="4513">
      <a:solidFill>
        <a:srgbClr val="000000"/>
      </a:solidFill>
      <a:prstDash val="solid"/>
    </a:ln>
  </c:spPr>
  <c:txPr>
    <a:bodyPr/>
    <a:lstStyle/>
    <a:p>
      <a:pPr>
        <a:defRPr sz="1351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088" y="1211141"/>
            <a:ext cx="17173575" cy="5040577"/>
          </a:xfrm>
          <a:prstGeom prst="rect">
            <a:avLst/>
          </a:prstGeom>
        </p:spPr>
        <p:txBody>
          <a:bodyPr vert="horz" lIns="281855" tIns="140927" rIns="281855" bIns="140927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088" y="7056813"/>
            <a:ext cx="17173575" cy="19959287"/>
          </a:xfrm>
          <a:prstGeom prst="rect">
            <a:avLst/>
          </a:prstGeom>
          <a:ln w="31750">
            <a:solidFill>
              <a:schemeClr val="tx1"/>
            </a:solidFill>
          </a:ln>
        </p:spPr>
        <p:txBody>
          <a:bodyPr vert="horz" lIns="281855" tIns="140927" rIns="281855" bIns="140927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954088" y="28031214"/>
            <a:ext cx="4452408" cy="1610183"/>
          </a:xfrm>
          <a:prstGeom prst="rect">
            <a:avLst/>
          </a:prstGeom>
        </p:spPr>
        <p:txBody>
          <a:bodyPr vert="horz" lIns="281855" tIns="140927" rIns="281855" bIns="140927" rtlCol="0" anchor="ctr"/>
          <a:lstStyle>
            <a:lvl1pPr algn="l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6519598" y="28031214"/>
            <a:ext cx="6042554" cy="1610183"/>
          </a:xfrm>
          <a:prstGeom prst="rect">
            <a:avLst/>
          </a:prstGeom>
        </p:spPr>
        <p:txBody>
          <a:bodyPr vert="horz" lIns="281855" tIns="140927" rIns="281855" bIns="140927" rtlCol="0" anchor="ctr"/>
          <a:lstStyle>
            <a:lvl1pPr algn="ctr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3675254" y="28031214"/>
            <a:ext cx="4452408" cy="1610183"/>
          </a:xfrm>
          <a:prstGeom prst="rect">
            <a:avLst/>
          </a:prstGeom>
        </p:spPr>
        <p:txBody>
          <a:bodyPr vert="horz" lIns="281855" tIns="140927" rIns="281855" bIns="140927" rtlCol="0" anchor="ctr"/>
          <a:lstStyle>
            <a:lvl1pPr algn="r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ext Box 44"/>
          <p:cNvSpPr txBox="1">
            <a:spLocks noChangeArrowheads="1"/>
          </p:cNvSpPr>
          <p:nvPr userDrawn="1"/>
        </p:nvSpPr>
        <p:spPr bwMode="auto">
          <a:xfrm>
            <a:off x="1767306" y="27498673"/>
            <a:ext cx="15544800" cy="1810251"/>
          </a:xfrm>
          <a:prstGeom prst="flowChartAlternateProcess">
            <a:avLst/>
          </a:prstGeom>
          <a:noFill/>
          <a:ln w="28575" algn="ctr">
            <a:solidFill>
              <a:srgbClr val="0066FF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>
            <a:defPPr>
              <a:defRPr lang="ru-RU"/>
            </a:defPPr>
            <a:lvl1pPr marL="0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09273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818547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227820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637093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046366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455640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864913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274186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0" lang="ru-RU" sz="2400" b="1" i="0" u="none" strike="noStrike" kern="1200" cap="none" spc="0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           Всероссийский конгресс по медицинской микробиологии, </a:t>
            </a:r>
            <a:br>
              <a:rPr kumimoji="0" lang="ru-RU" sz="2400" b="1" i="0" u="none" strike="noStrike" kern="1200" cap="none" spc="0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ru-RU" sz="2400" b="1" i="0" u="none" strike="noStrike" kern="1200" cap="none" spc="0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            клинической микологии и иммунологии  </a:t>
            </a: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XXV </a:t>
            </a: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Кашкинские чтения)</a:t>
            </a:r>
            <a:endParaRPr kumimoji="0" lang="ru-RU" altLang="ru-RU" sz="24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281854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        8-10</a:t>
            </a:r>
            <a:r>
              <a:rPr kumimoji="0" lang="en-US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июня </a:t>
            </a:r>
            <a:r>
              <a:rPr kumimoji="0" lang="en-US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</a:t>
            </a: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г., Санкт-Петербург, Россия</a:t>
            </a:r>
            <a:endParaRPr kumimoji="0" lang="en-US" altLang="ru-RU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0211" y="27602709"/>
            <a:ext cx="2059333" cy="160217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2818547" rtl="0" eaLnBrk="1" latinLnBrk="0" hangingPunct="1">
        <a:spcBef>
          <a:spcPct val="0"/>
        </a:spcBef>
        <a:buNone/>
        <a:defRPr sz="1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56955" indent="-1056955" algn="l" defTabSz="2818547" rtl="0" eaLnBrk="1" latinLnBrk="0" hangingPunct="1">
        <a:spcBef>
          <a:spcPct val="20000"/>
        </a:spcBef>
        <a:buFont typeface="Arial" pitchFamily="34" charset="0"/>
        <a:buChar char="•"/>
        <a:defRPr sz="99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290069" indent="-880796" algn="l" defTabSz="2818547" rtl="0" eaLnBrk="1" latinLnBrk="0" hangingPunct="1">
        <a:spcBef>
          <a:spcPct val="20000"/>
        </a:spcBef>
        <a:buFont typeface="Arial" pitchFamily="34" charset="0"/>
        <a:buChar char="–"/>
        <a:defRPr sz="8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3523183" indent="-704637" algn="l" defTabSz="2818547" rtl="0" eaLnBrk="1" latinLnBrk="0" hangingPunct="1">
        <a:spcBef>
          <a:spcPct val="20000"/>
        </a:spcBef>
        <a:buFont typeface="Arial" pitchFamily="34" charset="0"/>
        <a:buChar char="•"/>
        <a:defRPr sz="7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4932456" indent="-704637" algn="l" defTabSz="2818547" rtl="0" eaLnBrk="1" latinLnBrk="0" hangingPunct="1">
        <a:spcBef>
          <a:spcPct val="20000"/>
        </a:spcBef>
        <a:buFont typeface="Arial" pitchFamily="34" charset="0"/>
        <a:buChar char="–"/>
        <a:defRPr sz="6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6341730" indent="-704637" algn="l" defTabSz="2818547" rtl="0" eaLnBrk="1" latinLnBrk="0" hangingPunct="1">
        <a:spcBef>
          <a:spcPct val="20000"/>
        </a:spcBef>
        <a:buFont typeface="Arial" pitchFamily="34" charset="0"/>
        <a:buChar char="»"/>
        <a:defRPr sz="6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7751003" indent="-704637" algn="l" defTabSz="2818547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160276" indent="-704637" algn="l" defTabSz="2818547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569550" indent="-704637" algn="l" defTabSz="2818547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1978823" indent="-704637" algn="l" defTabSz="2818547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1pPr>
      <a:lvl2pPr marL="1409273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2pPr>
      <a:lvl3pPr marL="2818547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3pPr>
      <a:lvl4pPr marL="4227820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637093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7046366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8455640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864913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1274186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54"/>
          <p:cNvSpPr>
            <a:spLocks noChangeArrowheads="1"/>
          </p:cNvSpPr>
          <p:nvPr/>
        </p:nvSpPr>
        <p:spPr bwMode="auto">
          <a:xfrm>
            <a:off x="3198812" y="679450"/>
            <a:ext cx="14622983" cy="3286125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rgbClr val="0066FF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/>
          <a:p>
            <a:pPr lvl="0" algn="ctr"/>
            <a:r>
              <a:rPr lang="ru-RU" altLang="ru-RU" sz="7000" dirty="0" smtClean="0">
                <a:latin typeface="Arial" panose="020B0604020202020204" pitchFamily="34" charset="0"/>
                <a:cs typeface="Arial" panose="020B0604020202020204" pitchFamily="34" charset="0"/>
              </a:rPr>
              <a:t>Название/</a:t>
            </a:r>
            <a:r>
              <a:rPr lang="en-US" altLang="ru-RU" sz="7000" dirty="0" smtClean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en-US" altLang="ru-RU" sz="7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ru-RU" sz="7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Автор</a:t>
            </a:r>
            <a:r>
              <a:rPr lang="en-US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/Author</a:t>
            </a:r>
            <a:endParaRPr lang="ru-RU" alt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Соавторы</a:t>
            </a:r>
            <a:r>
              <a:rPr lang="en-US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/Coauthors</a:t>
            </a:r>
            <a:endParaRPr lang="ru-RU" alt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Название учреждения</a:t>
            </a:r>
            <a:r>
              <a:rPr lang="en-US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/Institute</a:t>
            </a:r>
            <a:endParaRPr lang="ru-RU" alt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Научный руководитель/</a:t>
            </a:r>
            <a:r>
              <a:rPr lang="en-US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Supervisor</a:t>
            </a:r>
            <a:endParaRPr lang="ru-RU" alt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13"/>
          <p:cNvSpPr>
            <a:spLocks noChangeArrowheads="1"/>
          </p:cNvSpPr>
          <p:nvPr/>
        </p:nvSpPr>
        <p:spPr bwMode="auto">
          <a:xfrm>
            <a:off x="196850" y="17383125"/>
            <a:ext cx="6003925" cy="788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55" tIns="45877" rIns="91755" bIns="45877"/>
          <a:lstStyle>
            <a:lvl1pPr marL="825500" indent="-8255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ru-RU" altLang="ru-RU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196850" y="17526000"/>
            <a:ext cx="6003925" cy="172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55" tIns="45877" rIns="91755" bIns="45877">
            <a:spAutoFit/>
          </a:bodyPr>
          <a:lstStyle>
            <a:lvl1pPr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ru-RU" altLang="ru-RU" sz="1060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44"/>
          <p:cNvSpPr txBox="1">
            <a:spLocks noChangeArrowheads="1"/>
          </p:cNvSpPr>
          <p:nvPr/>
        </p:nvSpPr>
        <p:spPr bwMode="auto">
          <a:xfrm>
            <a:off x="1511300" y="18730913"/>
            <a:ext cx="7850188" cy="817562"/>
          </a:xfrm>
          <a:prstGeom prst="flowChartAlternateProcess">
            <a:avLst/>
          </a:prstGeom>
          <a:noFill/>
          <a:ln w="28575" algn="ctr">
            <a:solidFill>
              <a:srgbClr val="0066FF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>
            <a:defPPr>
              <a:defRPr lang="ru-RU"/>
            </a:defPPr>
            <a:lvl1pPr algn="ctr" defTabSz="2201863">
              <a:spcBef>
                <a:spcPct val="50000"/>
              </a:spcBef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Материалы и методы</a:t>
            </a:r>
            <a:endParaRPr lang="en-US" dirty="0"/>
          </a:p>
        </p:txBody>
      </p:sp>
      <p:sp>
        <p:nvSpPr>
          <p:cNvPr id="8" name="Text Box 44"/>
          <p:cNvSpPr txBox="1">
            <a:spLocks noChangeArrowheads="1"/>
          </p:cNvSpPr>
          <p:nvPr/>
        </p:nvSpPr>
        <p:spPr bwMode="auto">
          <a:xfrm>
            <a:off x="2217738" y="5607050"/>
            <a:ext cx="6500812" cy="817563"/>
          </a:xfrm>
          <a:prstGeom prst="flowChartAlternateProcess">
            <a:avLst/>
          </a:prstGeom>
          <a:noFill/>
          <a:ln w="28575" algn="ctr">
            <a:solidFill>
              <a:srgbClr val="0066FF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/>
          <a:p>
            <a:pPr algn="ctr" defTabSz="2201863" eaLnBrk="1" hangingPunct="1">
              <a:spcBef>
                <a:spcPct val="50000"/>
              </a:spcBef>
              <a:defRPr/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Введение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43"/>
          <p:cNvSpPr>
            <a:spLocks noChangeArrowheads="1"/>
          </p:cNvSpPr>
          <p:nvPr/>
        </p:nvSpPr>
        <p:spPr bwMode="auto">
          <a:xfrm>
            <a:off x="10075863" y="24588788"/>
            <a:ext cx="6572250" cy="817562"/>
          </a:xfrm>
          <a:prstGeom prst="flowChartAlternateProcess">
            <a:avLst/>
          </a:prstGeom>
          <a:noFill/>
          <a:ln w="28575" algn="ctr">
            <a:solidFill>
              <a:srgbClr val="0070C0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/>
          <a:p>
            <a:pPr algn="ctr" defTabSz="2201863">
              <a:spcBef>
                <a:spcPct val="50000"/>
              </a:spcBef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Библиография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Box 44"/>
          <p:cNvSpPr txBox="1">
            <a:spLocks noChangeArrowheads="1"/>
          </p:cNvSpPr>
          <p:nvPr/>
        </p:nvSpPr>
        <p:spPr bwMode="auto">
          <a:xfrm>
            <a:off x="2303463" y="9842500"/>
            <a:ext cx="6640512" cy="817563"/>
          </a:xfrm>
          <a:prstGeom prst="flowChartAlternateProcess">
            <a:avLst/>
          </a:prstGeom>
          <a:noFill/>
          <a:ln w="28575" algn="ctr">
            <a:solidFill>
              <a:srgbClr val="0066FF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>
            <a:defPPr>
              <a:defRPr lang="ru-RU"/>
            </a:defPPr>
            <a:lvl1pPr algn="ctr" defTabSz="2201863">
              <a:spcBef>
                <a:spcPct val="50000"/>
              </a:spcBef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Цель</a:t>
            </a:r>
            <a:endParaRPr lang="en-US" dirty="0"/>
          </a:p>
        </p:txBody>
      </p:sp>
      <p:sp>
        <p:nvSpPr>
          <p:cNvPr id="11" name="Text Box 44"/>
          <p:cNvSpPr txBox="1">
            <a:spLocks noChangeArrowheads="1"/>
          </p:cNvSpPr>
          <p:nvPr/>
        </p:nvSpPr>
        <p:spPr bwMode="auto">
          <a:xfrm>
            <a:off x="2217738" y="6715125"/>
            <a:ext cx="6500812" cy="221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69" tIns="91769" rIns="91769" bIns="91769">
            <a:spAutoFit/>
          </a:bodyPr>
          <a:lstStyle>
            <a:lvl1pPr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endParaRPr lang="en-US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Box 44"/>
          <p:cNvSpPr txBox="1">
            <a:spLocks noChangeArrowheads="1"/>
          </p:cNvSpPr>
          <p:nvPr/>
        </p:nvSpPr>
        <p:spPr bwMode="auto">
          <a:xfrm>
            <a:off x="2303463" y="10963275"/>
            <a:ext cx="6500812" cy="221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69" tIns="91769" rIns="91769" bIns="91769">
            <a:spAutoFit/>
          </a:bodyPr>
          <a:lstStyle>
            <a:lvl1pPr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endParaRPr lang="en-US" altLang="ru-RU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Box 44"/>
          <p:cNvSpPr txBox="1">
            <a:spLocks noChangeArrowheads="1"/>
          </p:cNvSpPr>
          <p:nvPr/>
        </p:nvSpPr>
        <p:spPr bwMode="auto">
          <a:xfrm>
            <a:off x="2232025" y="19861213"/>
            <a:ext cx="6500813" cy="221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69" tIns="91769" rIns="91769" bIns="91769">
            <a:spAutoFit/>
          </a:bodyPr>
          <a:lstStyle>
            <a:lvl1pPr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endParaRPr lang="en-US" altLang="ru-RU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0667329"/>
              </p:ext>
            </p:extLst>
          </p:nvPr>
        </p:nvGraphicFramePr>
        <p:xfrm>
          <a:off x="10448925" y="9207500"/>
          <a:ext cx="7372870" cy="6386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Text Box 45"/>
          <p:cNvSpPr>
            <a:spLocks noChangeArrowheads="1"/>
          </p:cNvSpPr>
          <p:nvPr/>
        </p:nvSpPr>
        <p:spPr bwMode="auto">
          <a:xfrm>
            <a:off x="10369550" y="5621338"/>
            <a:ext cx="6643688" cy="819150"/>
          </a:xfrm>
          <a:prstGeom prst="flowChartAlternateProcess">
            <a:avLst/>
          </a:prstGeom>
          <a:noFill/>
          <a:ln w="28575" algn="ctr">
            <a:solidFill>
              <a:srgbClr val="0066FF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/>
          <a:p>
            <a:pPr algn="ctr" defTabSz="2201863">
              <a:spcBef>
                <a:spcPct val="50000"/>
              </a:spcBef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Результаты</a:t>
            </a:r>
          </a:p>
        </p:txBody>
      </p:sp>
      <p:sp>
        <p:nvSpPr>
          <p:cNvPr id="16" name="Text Box 44"/>
          <p:cNvSpPr txBox="1">
            <a:spLocks noChangeArrowheads="1"/>
          </p:cNvSpPr>
          <p:nvPr/>
        </p:nvSpPr>
        <p:spPr bwMode="auto">
          <a:xfrm>
            <a:off x="10512425" y="6786563"/>
            <a:ext cx="6500813" cy="221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69" tIns="91769" rIns="91769" bIns="91769">
            <a:spAutoFit/>
          </a:bodyPr>
          <a:lstStyle>
            <a:lvl1pPr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endParaRPr lang="en-US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43"/>
          <p:cNvSpPr>
            <a:spLocks noChangeArrowheads="1"/>
          </p:cNvSpPr>
          <p:nvPr/>
        </p:nvSpPr>
        <p:spPr bwMode="auto">
          <a:xfrm>
            <a:off x="10225088" y="16363950"/>
            <a:ext cx="6369050" cy="817563"/>
          </a:xfrm>
          <a:prstGeom prst="flowChartAlternateProcess">
            <a:avLst/>
          </a:prstGeom>
          <a:noFill/>
          <a:ln w="28575" algn="ctr">
            <a:solidFill>
              <a:srgbClr val="0066FF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/>
          <a:p>
            <a:pPr algn="ctr" defTabSz="2201863">
              <a:spcBef>
                <a:spcPct val="50000"/>
              </a:spcBef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Выводы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7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1191749"/>
              </p:ext>
            </p:extLst>
          </p:nvPr>
        </p:nvGraphicFramePr>
        <p:xfrm>
          <a:off x="10275888" y="19548475"/>
          <a:ext cx="6858821" cy="3884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Text Box 44"/>
          <p:cNvSpPr txBox="1">
            <a:spLocks noChangeArrowheads="1"/>
          </p:cNvSpPr>
          <p:nvPr/>
        </p:nvSpPr>
        <p:spPr bwMode="auto">
          <a:xfrm>
            <a:off x="10225088" y="17556163"/>
            <a:ext cx="6500812" cy="1662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69" tIns="91769" rIns="91769" bIns="91769">
            <a:spAutoFit/>
          </a:bodyPr>
          <a:lstStyle>
            <a:lvl1pPr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  <a:endParaRPr lang="en-US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 Box 44"/>
          <p:cNvSpPr txBox="1">
            <a:spLocks noChangeArrowheads="1"/>
          </p:cNvSpPr>
          <p:nvPr/>
        </p:nvSpPr>
        <p:spPr bwMode="auto">
          <a:xfrm>
            <a:off x="10147300" y="25549225"/>
            <a:ext cx="6500813" cy="221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69" tIns="91769" rIns="91769" bIns="91769">
            <a:spAutoFit/>
          </a:bodyPr>
          <a:lstStyle>
            <a:lvl1pPr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marL="457200" indent="-457200" eaLnBrk="1" hangingPunct="1">
              <a:spcBef>
                <a:spcPct val="50000"/>
              </a:spcBef>
              <a:buFont typeface="+mj-lt"/>
              <a:buAutoNum type="arabicPeriod"/>
            </a:pPr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endParaRPr lang="ru-RU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eaLnBrk="1" hangingPunct="1">
              <a:spcBef>
                <a:spcPct val="50000"/>
              </a:spcBef>
              <a:buFont typeface="+mj-lt"/>
              <a:buAutoNum type="arabicPeriod"/>
            </a:pPr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endParaRPr lang="ru-RU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eaLnBrk="1" hangingPunct="1">
              <a:spcBef>
                <a:spcPct val="50000"/>
              </a:spcBef>
              <a:buFont typeface="+mj-lt"/>
              <a:buAutoNum type="arabicPeriod"/>
            </a:pPr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endParaRPr lang="ru-RU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Рисунок 21" descr="Водяные лилии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0" y="13927138"/>
            <a:ext cx="4881563" cy="366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Рисунок 22" descr="Голубые холмы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0313" y="11498263"/>
            <a:ext cx="3714750" cy="278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Рисунок 21" descr="Водяные лилии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2300" y="22464713"/>
            <a:ext cx="4881563" cy="366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Рисунок 22" descr="Голубые холмы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2613" y="20035838"/>
            <a:ext cx="3714750" cy="278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427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31</Words>
  <Application>Microsoft Office PowerPoint</Application>
  <PresentationFormat>Произвольный</PresentationFormat>
  <Paragraphs>29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Трусова Екатерина Владимировна</dc:creator>
  <cp:lastModifiedBy>Трусова Екатерина Владимировна</cp:lastModifiedBy>
  <cp:revision>38</cp:revision>
  <cp:lastPrinted>2016-11-14T12:21:54Z</cp:lastPrinted>
  <dcterms:created xsi:type="dcterms:W3CDTF">2016-11-11T12:09:49Z</dcterms:created>
  <dcterms:modified xsi:type="dcterms:W3CDTF">2022-02-16T14:47:10Z</dcterms:modified>
</cp:coreProperties>
</file>