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33CC"/>
    <a:srgbClr val="009999"/>
    <a:srgbClr val="CC00FF"/>
    <a:srgbClr val="FF66CC"/>
    <a:srgbClr val="6600FF"/>
    <a:srgbClr val="FFFF99"/>
    <a:srgbClr val="6600CC"/>
    <a:srgbClr val="FF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81" autoAdjust="0"/>
  </p:normalViewPr>
  <p:slideViewPr>
    <p:cSldViewPr snapToGrid="0">
      <p:cViewPr>
        <p:scale>
          <a:sx n="40" d="100"/>
          <a:sy n="40" d="100"/>
        </p:scale>
        <p:origin x="-714" y="-72"/>
      </p:cViewPr>
      <p:guideLst>
        <p:guide orient="horz" pos="9526"/>
        <p:guide pos="60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91082880"/>
        <c:axId val="191087360"/>
        <c:axId val="0"/>
      </c:bar3DChart>
      <c:catAx>
        <c:axId val="19108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087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087360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082880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  <a:ln w="31750">
            <a:solidFill>
              <a:schemeClr val="tx1"/>
            </a:solidFill>
          </a:ln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 Box 44"/>
          <p:cNvSpPr txBox="1">
            <a:spLocks noChangeArrowheads="1"/>
          </p:cNvSpPr>
          <p:nvPr userDrawn="1"/>
        </p:nvSpPr>
        <p:spPr bwMode="auto">
          <a:xfrm>
            <a:off x="1767306" y="27498673"/>
            <a:ext cx="15544800" cy="1810251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ru-RU" sz="2400" b="1" i="0" u="none" strike="noStrike" kern="120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Всероссийский конгресс по медицинской микробиологии, </a:t>
            </a:r>
            <a:br>
              <a:rPr kumimoji="0" lang="ru-RU" sz="2400" b="1" i="0" u="none" strike="noStrike" kern="120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400" b="1" i="0" u="none" strike="noStrike" kern="120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клинической микологии и иммунологии 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XXV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чтения)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8-10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июня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211" y="27602709"/>
            <a:ext cx="2059333" cy="16021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4"/>
          <p:cNvSpPr>
            <a:spLocks noChangeArrowheads="1"/>
          </p:cNvSpPr>
          <p:nvPr/>
        </p:nvSpPr>
        <p:spPr bwMode="auto">
          <a:xfrm>
            <a:off x="3198812" y="679450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/Coauthors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учреждения</a:t>
            </a:r>
            <a:r>
              <a:rPr lang="en-US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/Institute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91749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31</Words>
  <Application>Microsoft Office PowerPoint</Application>
  <PresentationFormat>Произвольный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Трусова Екатерина Владимировна</cp:lastModifiedBy>
  <cp:revision>39</cp:revision>
  <cp:lastPrinted>2016-11-14T12:21:54Z</cp:lastPrinted>
  <dcterms:created xsi:type="dcterms:W3CDTF">2016-11-11T12:09:49Z</dcterms:created>
  <dcterms:modified xsi:type="dcterms:W3CDTF">2022-02-16T14:51:35Z</dcterms:modified>
</cp:coreProperties>
</file>