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99"/>
    <a:srgbClr val="0066FF"/>
    <a:srgbClr val="CC00FF"/>
    <a:srgbClr val="FF66CC"/>
    <a:srgbClr val="3333CC"/>
    <a:srgbClr val="6600FF"/>
    <a:srgbClr val="FFFF99"/>
    <a:srgbClr val="66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704" y="4800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77916416"/>
        <c:axId val="82518016"/>
        <c:axId val="0"/>
      </c:bar3DChart>
      <c:catAx>
        <c:axId val="7791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251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518016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7916416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dirty="0" smtClean="0"/>
              <a:t>ТТТТТТТТ</a:t>
            </a:r>
            <a:endParaRPr lang="en-US" dirty="0"/>
          </a:p>
        </c:rich>
      </c:tx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428750" y="27537776"/>
            <a:ext cx="16363950" cy="1810251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Российск</a:t>
            </a:r>
            <a:r>
              <a:rPr kumimoji="0" lang="en-US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o-</a:t>
            </a: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китайский конгресс</a:t>
            </a: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эпидемиологии, клинической микологии и иммунологии </a:t>
            </a: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XXII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9545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июня 201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4" descr="C:\Переброс-с-дискаD\НИИ МЕДИЦИНСКОЙ МИКОЛОГИИ\НИИ ММ\КОНФЕРЕНЦИЯ\КОНГРЕСС_ 2018\КОНГРЕСС_РАБОЧАЯ ПАПКА\рабочая для баннеров\logo-icon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817" y="27468096"/>
            <a:ext cx="1971692" cy="215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Переброс-с-дискаD\НИИ МЕДИЦИНСКОЙ МИКОЛОГИИ\НИИ ММ\РЕКЛАМА\2015_Шар с бактериями\ШАР С БАКТЕРИЯМИ2016.gif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30" b="11340"/>
          <a:stretch/>
        </p:blipFill>
        <p:spPr bwMode="auto">
          <a:xfrm>
            <a:off x="1840498" y="28169360"/>
            <a:ext cx="1037560" cy="90094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44"/>
          <p:cNvSpPr txBox="1">
            <a:spLocks noChangeArrowheads="1"/>
          </p:cNvSpPr>
          <p:nvPr userDrawn="1"/>
        </p:nvSpPr>
        <p:spPr bwMode="auto">
          <a:xfrm>
            <a:off x="815974" y="679450"/>
            <a:ext cx="2258011" cy="1943434"/>
          </a:xfrm>
          <a:prstGeom prst="flowChartAlternateProcess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№  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015853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AutoShape 54"/>
          <p:cNvSpPr>
            <a:spLocks noChangeArrowheads="1"/>
          </p:cNvSpPr>
          <p:nvPr/>
        </p:nvSpPr>
        <p:spPr bwMode="auto">
          <a:xfrm>
            <a:off x="3941761" y="867568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3366FF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Шульгина Марина Владимировна</cp:lastModifiedBy>
  <cp:revision>37</cp:revision>
  <cp:lastPrinted>2016-11-14T12:21:54Z</cp:lastPrinted>
  <dcterms:created xsi:type="dcterms:W3CDTF">2016-11-11T12:09:49Z</dcterms:created>
  <dcterms:modified xsi:type="dcterms:W3CDTF">2019-04-17T08:41:28Z</dcterms:modified>
</cp:coreProperties>
</file>