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2334" y="-72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4594688"/>
        <c:axId val="84596224"/>
        <c:axId val="0"/>
      </c:bar3DChart>
      <c:catAx>
        <c:axId val="8459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59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596224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594688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всероссийский конгресс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клинической микологии и иммунологии 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06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08 июня 20187г.,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2" descr="C:\Переброс-с-дискаD\НИИ МЕДИЦИНСКОЙ МИКОЛОГИИ\НИИ ММ\РЕКЛАМА\2015_Шар с бактериями\ШАР С БАКТЕРИЯМИ2016.g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30" b="11340"/>
          <a:stretch/>
        </p:blipFill>
        <p:spPr bwMode="auto">
          <a:xfrm>
            <a:off x="1935747" y="27750260"/>
            <a:ext cx="1505283" cy="13070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Институт/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Шульгина Марина Владимировна</cp:lastModifiedBy>
  <cp:revision>30</cp:revision>
  <cp:lastPrinted>2016-11-14T12:21:54Z</cp:lastPrinted>
  <dcterms:created xsi:type="dcterms:W3CDTF">2016-11-11T12:09:49Z</dcterms:created>
  <dcterms:modified xsi:type="dcterms:W3CDTF">2018-01-17T11:51:38Z</dcterms:modified>
</cp:coreProperties>
</file>