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FF"/>
    <a:srgbClr val="CC00FF"/>
    <a:srgbClr val="FF66CC"/>
    <a:srgbClr val="3333CC"/>
    <a:srgbClr val="6600FF"/>
    <a:srgbClr val="FFFF99"/>
    <a:srgbClr val="6600CC"/>
    <a:srgbClr val="FF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2334" y="-72"/>
      </p:cViewPr>
      <p:guideLst>
        <p:guide orient="horz" pos="9526"/>
        <p:guide pos="60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84594688"/>
        <c:axId val="84596224"/>
        <c:axId val="0"/>
      </c:bar3DChart>
      <c:catAx>
        <c:axId val="8459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59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596224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4594688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 bwMode="auto">
          <a:xfrm>
            <a:off x="1767306" y="27498673"/>
            <a:ext cx="15544800" cy="1810251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всероссийский конгресс</a:t>
            </a: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медицинской микробиологии, клинической микологии и иммунологии </a:t>
            </a: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XXI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чтения)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06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08 июня 20187г.,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" name="Picture 2" descr="C:\Переброс-с-дискаD\НИИ МЕДИЦИНСКОЙ МИКОЛОГИИ\НИИ ММ\РЕКЛАМА\2015_Шар с бактериями\ШАР С БАКТЕРИЯМИ2016.gif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30" b="11340"/>
          <a:stretch/>
        </p:blipFill>
        <p:spPr bwMode="auto">
          <a:xfrm>
            <a:off x="1935747" y="27750260"/>
            <a:ext cx="1505283" cy="130707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44"/>
          <p:cNvSpPr txBox="1">
            <a:spLocks noChangeArrowheads="1"/>
          </p:cNvSpPr>
          <p:nvPr userDrawn="1"/>
        </p:nvSpPr>
        <p:spPr bwMode="auto">
          <a:xfrm>
            <a:off x="815974" y="679450"/>
            <a:ext cx="2258011" cy="1943434"/>
          </a:xfrm>
          <a:prstGeom prst="flowChartAlternateProcess">
            <a:avLst/>
          </a:prstGeom>
          <a:noFill/>
          <a:ln w="28575" algn="ctr">
            <a:solidFill>
              <a:srgbClr val="3333CC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№     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4"/>
          <p:cNvSpPr>
            <a:spLocks noChangeArrowheads="1"/>
          </p:cNvSpPr>
          <p:nvPr/>
        </p:nvSpPr>
        <p:spPr bwMode="auto">
          <a:xfrm>
            <a:off x="3198812" y="679450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33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Институт/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91749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31</Words>
  <Application>Microsoft Office PowerPoint</Application>
  <PresentationFormat>Произвольный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Шульгина Марина Владимировна</cp:lastModifiedBy>
  <cp:revision>30</cp:revision>
  <cp:lastPrinted>2016-11-14T12:21:54Z</cp:lastPrinted>
  <dcterms:created xsi:type="dcterms:W3CDTF">2016-11-11T12:09:49Z</dcterms:created>
  <dcterms:modified xsi:type="dcterms:W3CDTF">2018-01-17T11:51:38Z</dcterms:modified>
</cp:coreProperties>
</file>